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2" r:id="rId5"/>
    <p:sldId id="277" r:id="rId6"/>
    <p:sldId id="273" r:id="rId7"/>
    <p:sldId id="274" r:id="rId8"/>
    <p:sldId id="275" r:id="rId9"/>
    <p:sldId id="259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EBD4-87DF-4234-A76A-E1350B38F4CA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DBA9-3C88-4B0F-B033-C3F5BF31A2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6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Трудовое</a:t>
            </a:r>
            <a:r>
              <a:rPr lang="ru-RU" baseline="0" dirty="0" smtClean="0"/>
              <a:t> воспитание – одно из важнейших направлений работы Пролетарской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DBA9-3C88-4B0F-B033-C3F5BF31A25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0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Трудовое</a:t>
            </a:r>
            <a:r>
              <a:rPr lang="ru-RU" baseline="0" dirty="0" smtClean="0"/>
              <a:t> воспитание – одно из важнейших направлений работы Пролетарской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DBA9-3C88-4B0F-B033-C3F5BF31A25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0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Трудовое</a:t>
            </a:r>
            <a:r>
              <a:rPr lang="ru-RU" baseline="0" dirty="0" smtClean="0"/>
              <a:t> воспитание – одно из важнейших направлений работы Пролетарской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DBA9-3C88-4B0F-B033-C3F5BF31A25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0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Трудовое</a:t>
            </a:r>
            <a:r>
              <a:rPr lang="ru-RU" baseline="0" dirty="0" smtClean="0"/>
              <a:t> воспитание – одно из важнейших направлений работы Пролетарской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DBA9-3C88-4B0F-B033-C3F5BF31A25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0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Трудовое</a:t>
            </a:r>
            <a:r>
              <a:rPr lang="ru-RU" baseline="0" dirty="0" smtClean="0"/>
              <a:t> воспитание – одно из важнейших направлений работы Пролетарской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DBA9-3C88-4B0F-B033-C3F5BF31A25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01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Трудовое</a:t>
            </a:r>
            <a:r>
              <a:rPr lang="ru-RU" baseline="0" dirty="0" smtClean="0"/>
              <a:t> воспитание – одно из важнейших направлений работы Пролетарской школы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2DBA9-3C88-4B0F-B033-C3F5BF31A25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0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E8F1-7517-4D17-BFE0-8407DD26957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A7DC-D013-4247-8260-509C0F773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2571768"/>
          </a:xfrm>
        </p:spPr>
        <p:txBody>
          <a:bodyPr>
            <a:noAutofit/>
          </a:bodyPr>
          <a:lstStyle/>
          <a:p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бюджетное общеобразовательное учреждение</a:t>
            </a:r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«Пролетарская средняя общеобразовательная школа»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929066"/>
            <a:ext cx="5832648" cy="216423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Директор школы 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Тайлакова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Ивановна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Рабочий телефон: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8-385-343-13-16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Сотовый: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8-923-725-69-27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prolets@mail.ru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891706" cy="864096"/>
          </a:xfrm>
        </p:spPr>
        <p:txBody>
          <a:bodyPr>
            <a:noAutofit/>
          </a:bodyPr>
          <a:lstStyle/>
          <a:p>
            <a:pPr algn="r"/>
            <a:r>
              <a:rPr 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прекрасное в мире—это ребёнок, уверенно идущий по дороге жизни,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того, как ты показал ему путь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371">
            <a:off x="370342" y="4050243"/>
            <a:ext cx="4096839" cy="355398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1412776"/>
            <a:ext cx="7128792" cy="43204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Дорогие друзья мы будем очень рады видеть вас в нашей школе, приезжайте, ждем!</a:t>
            </a:r>
            <a:endParaRPr lang="ru-RU" sz="48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675456"/>
            <a:ext cx="8507288" cy="2808312"/>
          </a:xfrm>
        </p:spPr>
        <p:txBody>
          <a:bodyPr/>
          <a:lstStyle/>
          <a:p>
            <a:r>
              <a:rPr kumimoji="1"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34176" y="1124744"/>
            <a:ext cx="3670272" cy="410445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 "Пролетарская СОШ" начала функционировать как средняя школа 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10. 11. 1964 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4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17.01.2002 г</a:t>
            </a: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постановлением администрации Троицкого района №33 школа реорганизована в  муниципальное </a:t>
            </a:r>
            <a:endParaRPr lang="ru-RU" sz="4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бщеобразовательное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учреждение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2" y="1134941"/>
            <a:ext cx="4629684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4293096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01.11.2011г. в связи с постановлением администрации Троицкого района №735 школа функционирует, как муниципальное бюджетное общеобразовательное учреждение.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88843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«Пролетарская СОШ» расположена в п.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Гордеевский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Троицкого района, на железнодорожной станции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Гордеево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между г. Барнаулом и г. Бийском. Поселок находится рядом с федеральной трассой в 2х км от Чуйского тракта, расстояние до городов по 70км. Расстояние до районного             поселка Троицкое 20км.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032448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Гордеевского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 находятся два поселка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п.Гордеевский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п.Октябрьский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проживают около 2х тысяч человек. Имеется участковая больница, детский сад, отделение Сбербанк России, отделение почтовой связи, ателье по пошиву и ремонту одежды, парикмахерская,  магазины продуктового и промышленного значения, детская площадка. Функционируют предприятия сельскохозяйственного значения: ООО «Комбикормовый завод», ООО «Нива» и другие.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3632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893604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Здание МБОУ «Пролетарская СОШ» трех этажное, не типовое. 16 рабочих кабинетов с ПК, спортивный зал, раздевалки, мастерские, библиотека, столовая, актовый зал, методический кабинет, кабинет директора и кабинет завуча, кабинет ученического самоуправления, комнаты личной гигиены, медицинский кабинет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5164" y="1268760"/>
            <a:ext cx="431530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кабинета имеют оборудование в рамках проекта «Сетевое взаимодействие школ Алтайского края» – по 18 ноутбуков и по 18 наушников.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химии и физики получили оборудование по «Точке Роста». Имеется оборудованный кабинет ОБЖ . В библиотеке имеются 8 ПК для работы школьников  и ПК педагога-библиотекаря. Кухонный блок оснащен современным оборудованием, зал столовой уютный, за счет своего огорода на столах постоянно присутствуют нарезки и салаты из овощей, компоты и морсы из замороженных ягод.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3632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893604" cy="3672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 дополнительного образования в школе созданы: спортивный клуб «Олимп», театральная студия «Экспромт»,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-краеведческий кружок «Юный пешеход», в рамках которого ежегодно совершаются поездки и походы по Горному Алтаю и Республике Алтай. Для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 физической культурой и спортом имеется необходимый инвентарь, приобретенный в рамках грандов и проектов.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5164" y="1268760"/>
            <a:ext cx="431530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данное время в школе обучается 154 ребенка, педагогический состав 19 человек. В возрасте до 35 лет 6 человек, от 35лет до 55 лет 6 человек и старше 55 лет 7 человек. С высшей категорией 9 человек, с первой категорией 5 человек, 5 человек молодые специалисты.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3632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388843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школу требуются учителя: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учебная нагрузка 27 часов, часы внеурочной деятельности и классное руководство по желанию. Фиксированная оплата ежемесячно: заведование кабинетом – 400р;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роверка тетрадей – 30р за 1 ученика.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5164" y="1268760"/>
            <a:ext cx="402727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(мужчина) –учебная нагрузка – 8 часов, часы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по желанию. Фиксированная оплата ежемесячно: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заведование мастерскими – 1200р.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музыки и хореографии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учебная нагрузка – 7 часов,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внеурочной деятельности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ведение театральной студии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Фиксированная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оплата ежемесячно: заведование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кабинетом – 400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театральная студия – 1500руб.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3632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893604" cy="3672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фонде оплаты труда предусмотрены стимулирующие (по итогам работы за год) и премиальные (ежемесячно за победы в конкурсах и соревнованиях) выплаты. Выплат за классное руководство  две, это 5000рублей и вторая в зависимости от количества детей 120 рублей за 1 ученика. Осуществляются доплаты за работу с детьми инвалидами и детьми ОВЗ.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5164" y="1268760"/>
            <a:ext cx="424330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выплачивается компенсация коммунальных услуг в размере 2500р.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сельской местности коэффициент 1.25 к заработной плате.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получения краевой выплаты в размере 300000 или 200000 рублей.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подъемные в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20000-30000 рублей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поселке имеется жилье для продажи и аренды, за съем жилья будет компенсация в размере стоимости аренды. 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3632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kumimoji="1"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360040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Молодым специалистам прибывшим на работу в МБОУ «Пролетарская СОШ», будет оказана методическая помощь со стороны администрации, школьного методического объединения и районного методического объединения.</a:t>
            </a:r>
            <a:endParaRPr lang="ru-RU" sz="2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60851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школы очень тепло и уютно, начало рабочего времени с 7.30ч.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19.00ч., начало уроков в 8.30ч, окончание в 15.10ч. С 16.00ч занятия по внеурочной деятельности и дополнительному образованию. Каждый педагог может обедать в школьной столовой, стоимость обедов от 30 до 60 рублей. 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осмотры и гигиеническое обучение оплачивает школа. 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два раза в месяц 15 числа и в последний день месяца.</a:t>
            </a:r>
            <a:endParaRPr lang="ru-RU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3632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0042"/>
            <a:ext cx="8035722" cy="172560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 Пролетарской школы -  мобильный, творческий коллектив единомышленников,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где каждый имеет возможности для самовыражения, выбора оптимальных форм и методов обучения и воспитания.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r="3438"/>
          <a:stretch/>
        </p:blipFill>
        <p:spPr>
          <a:xfrm>
            <a:off x="899592" y="2060848"/>
            <a:ext cx="7056784" cy="36015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371">
            <a:off x="370342" y="4050243"/>
            <a:ext cx="4096839" cy="3553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829</Words>
  <Application>Microsoft Office PowerPoint</Application>
  <PresentationFormat>Экран (4:3)</PresentationFormat>
  <Paragraphs>60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 бюджетное общеобразовательное учреждение «Пролетарская средняя общеобразовательная школа»</vt:lpstr>
      <vt:lpstr>История школы</vt:lpstr>
      <vt:lpstr>Информация </vt:lpstr>
      <vt:lpstr>Информация </vt:lpstr>
      <vt:lpstr>Информация </vt:lpstr>
      <vt:lpstr>Информация </vt:lpstr>
      <vt:lpstr>Информация </vt:lpstr>
      <vt:lpstr>Информация </vt:lpstr>
      <vt:lpstr>Педагоги Пролетарской школы -  мобильный, творческий коллектив единомышленников,  где каждый имеет возможности для самовыражения, выбора оптимальных форм и методов обучения и воспитания.</vt:lpstr>
      <vt:lpstr> Самое прекрасное в мире—это ребёнок, уверенно идущий по дороге жизни,  после того, как ты показал ему путь! Конфуций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общебразовательное учреждение «Пролетарская СОШ»</dc:title>
  <dc:creator>Таша</dc:creator>
  <cp:lastModifiedBy>User</cp:lastModifiedBy>
  <cp:revision>55</cp:revision>
  <dcterms:created xsi:type="dcterms:W3CDTF">2022-10-07T13:52:54Z</dcterms:created>
  <dcterms:modified xsi:type="dcterms:W3CDTF">2023-03-10T10:06:08Z</dcterms:modified>
</cp:coreProperties>
</file>